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B"/>
    <a:srgbClr val="C1EFFF"/>
    <a:srgbClr val="85DFFF"/>
    <a:srgbClr val="33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590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02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34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95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32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58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56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56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06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15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7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43868" y="0"/>
            <a:ext cx="5760640" cy="12205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kumimoji="1" lang="ja-JP" altLang="en-US" sz="2800" dirty="0"/>
              <a:t>受診時の</a:t>
            </a:r>
            <a:r>
              <a:rPr lang="ja-JP" altLang="en-US" sz="2800" dirty="0"/>
              <a:t>お願い</a:t>
            </a:r>
            <a:br>
              <a:rPr lang="en-US" altLang="ja-JP" sz="2800" dirty="0"/>
            </a:br>
            <a:r>
              <a:rPr lang="zh-CN" altLang="en-US" sz="2800" dirty="0"/>
              <a:t>就　诊　须　知</a:t>
            </a:r>
            <a:br>
              <a:rPr lang="en-US" altLang="zh-CN" sz="2800" dirty="0"/>
            </a:br>
            <a:r>
              <a:rPr lang="en-US" altLang="zh-CN" sz="2800" dirty="0"/>
              <a:t>Request to Visiting Patients</a:t>
            </a:r>
            <a:endParaRPr kumimoji="1" lang="ja-JP" altLang="en-US" sz="2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32656" y="7324080"/>
            <a:ext cx="6171356" cy="1208360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2400" b="1" dirty="0">
                <a:solidFill>
                  <a:srgbClr val="FF0000"/>
                </a:solidFill>
              </a:rPr>
              <a:t>発熱や咳のある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方は、マスクの着用をお願いします。</a:t>
            </a:r>
          </a:p>
          <a:p>
            <a:pPr algn="l"/>
            <a:r>
              <a:rPr lang="zh-CN" altLang="en-US" sz="2000" b="1" dirty="0">
                <a:solidFill>
                  <a:srgbClr val="FF0000"/>
                </a:solidFill>
              </a:rPr>
              <a:t>有发烧、咳嗽症状的患者请佩戴口罩。</a:t>
            </a:r>
          </a:p>
          <a:p>
            <a:pPr algn="l"/>
            <a:r>
              <a:rPr lang="en-US" altLang="ja-JP" sz="2000" b="1" dirty="0">
                <a:solidFill>
                  <a:srgbClr val="FF0000"/>
                </a:solidFill>
              </a:rPr>
              <a:t>Please wear a mask if you have a fever or a cough.</a:t>
            </a:r>
          </a:p>
          <a:p>
            <a:pPr algn="l"/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535474" y="8682956"/>
            <a:ext cx="2348880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>
                <a:solidFill>
                  <a:schemeClr val="tx1"/>
                </a:solidFill>
              </a:rPr>
              <a:t>○○病院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-22572" y="1884040"/>
            <a:ext cx="6867624" cy="1679848"/>
          </a:xfrm>
          <a:prstGeom prst="rect">
            <a:avLst/>
          </a:prstGeom>
          <a:solidFill>
            <a:srgbClr val="FF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b="1" u="sng" dirty="0">
                <a:solidFill>
                  <a:schemeClr val="tx1"/>
                </a:solidFill>
              </a:rPr>
              <a:t>　</a:t>
            </a:r>
            <a:r>
              <a:rPr lang="en-US" altLang="ja-JP" sz="2000" b="1" u="sng" dirty="0">
                <a:solidFill>
                  <a:schemeClr val="tx1"/>
                </a:solidFill>
              </a:rPr>
              <a:t>2</a:t>
            </a:r>
            <a:r>
              <a:rPr lang="ja-JP" altLang="en-US" sz="2000" b="1" u="sng" dirty="0">
                <a:solidFill>
                  <a:schemeClr val="tx1"/>
                </a:solidFill>
              </a:rPr>
              <a:t>週間以内に</a:t>
            </a:r>
            <a:r>
              <a:rPr kumimoji="1" lang="ja-JP" altLang="en-US" sz="2000" b="1" u="sng" dirty="0">
                <a:solidFill>
                  <a:srgbClr val="FF0000"/>
                </a:solidFill>
              </a:rPr>
              <a:t>武漢市</a:t>
            </a:r>
            <a:r>
              <a:rPr kumimoji="1" lang="ja-JP" altLang="en-US" sz="2000" b="1" u="sng" dirty="0">
                <a:solidFill>
                  <a:schemeClr val="tx1"/>
                </a:solidFill>
              </a:rPr>
              <a:t>に滞在歴</a:t>
            </a:r>
            <a:r>
              <a:rPr kumimoji="1" lang="ja-JP" altLang="en-US" sz="2000" dirty="0">
                <a:solidFill>
                  <a:schemeClr val="tx1"/>
                </a:solidFill>
              </a:rPr>
              <a:t>があり、</a:t>
            </a:r>
            <a:endParaRPr kumimoji="1" lang="en-US" altLang="ja-JP" sz="2000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　　　　</a:t>
            </a:r>
            <a:r>
              <a:rPr lang="ja-JP" altLang="en-US" sz="2000" b="1" u="sng" dirty="0">
                <a:solidFill>
                  <a:schemeClr val="tx1"/>
                </a:solidFill>
              </a:rPr>
              <a:t>①発熱（</a:t>
            </a:r>
            <a:r>
              <a:rPr lang="en-US" altLang="ja-JP" sz="2000" b="1" u="sng" dirty="0">
                <a:solidFill>
                  <a:schemeClr val="tx1"/>
                </a:solidFill>
              </a:rPr>
              <a:t>37.5</a:t>
            </a:r>
            <a:r>
              <a:rPr lang="ja-JP" altLang="en-US" sz="2000" b="1" u="sng" dirty="0">
                <a:solidFill>
                  <a:schemeClr val="tx1"/>
                </a:solidFill>
              </a:rPr>
              <a:t>℃以上）</a:t>
            </a:r>
            <a:endParaRPr lang="en-US" altLang="ja-JP" sz="2000" b="1" u="sng" dirty="0">
              <a:solidFill>
                <a:schemeClr val="tx1"/>
              </a:solidFill>
            </a:endParaRPr>
          </a:p>
          <a:p>
            <a:r>
              <a:rPr kumimoji="1" lang="ja-JP" altLang="en-US" sz="2000" dirty="0">
                <a:solidFill>
                  <a:schemeClr val="tx1"/>
                </a:solidFill>
              </a:rPr>
              <a:t>　　　　</a:t>
            </a:r>
            <a:r>
              <a:rPr kumimoji="1" lang="ja-JP" altLang="en-US" sz="2000" b="1" u="sng" dirty="0">
                <a:solidFill>
                  <a:schemeClr val="tx1"/>
                </a:solidFill>
              </a:rPr>
              <a:t>②咳、痰、のどの痛み</a:t>
            </a:r>
            <a:endParaRPr kumimoji="1" lang="en-US" altLang="ja-JP" sz="2000" b="1" u="sng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　　のある方は、すぐに受付にお申し出ください。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16632" y="3628008"/>
            <a:ext cx="6552728" cy="3631952"/>
          </a:xfrm>
          <a:prstGeom prst="rect">
            <a:avLst/>
          </a:prstGeom>
          <a:solidFill>
            <a:srgbClr val="FF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</a:rPr>
              <a:t>中文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近</a:t>
            </a:r>
            <a:r>
              <a:rPr lang="en-US" altLang="zh-CN" sz="2000" dirty="0">
                <a:solidFill>
                  <a:schemeClr val="tx1"/>
                </a:solidFill>
              </a:rPr>
              <a:t>2</a:t>
            </a:r>
            <a:r>
              <a:rPr lang="zh-CN" altLang="en-US" sz="2000" dirty="0">
                <a:solidFill>
                  <a:schemeClr val="tx1"/>
                </a:solidFill>
              </a:rPr>
              <a:t>周内去过武汉市，并有如下症状的患者，请到前台予以告知。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　　①发烧（</a:t>
            </a:r>
            <a:r>
              <a:rPr lang="en-US" altLang="zh-CN" sz="2000" dirty="0">
                <a:solidFill>
                  <a:schemeClr val="tx1"/>
                </a:solidFill>
              </a:rPr>
              <a:t>37.5℃</a:t>
            </a:r>
            <a:r>
              <a:rPr lang="zh-CN" altLang="en-US" sz="2000" dirty="0">
                <a:solidFill>
                  <a:schemeClr val="tx1"/>
                </a:solidFill>
              </a:rPr>
              <a:t>以上）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　　②咳嗽、多痰、咽喉疼痛</a:t>
            </a:r>
            <a:endParaRPr lang="ja-JP" altLang="en-US" sz="2000" dirty="0">
              <a:solidFill>
                <a:schemeClr val="tx1"/>
              </a:solidFill>
            </a:endParaRPr>
          </a:p>
          <a:p>
            <a:r>
              <a:rPr lang="en-US" altLang="ja-JP" sz="2000" b="1" dirty="0">
                <a:solidFill>
                  <a:schemeClr val="tx1"/>
                </a:solidFill>
              </a:rPr>
              <a:t>English</a:t>
            </a:r>
            <a:endParaRPr lang="ja-JP" altLang="en-US" sz="2000" b="1" dirty="0">
              <a:solidFill>
                <a:schemeClr val="tx1"/>
              </a:solidFill>
            </a:endParaRPr>
          </a:p>
          <a:p>
            <a:r>
              <a:rPr lang="en-US" altLang="ja-JP" sz="2000" dirty="0">
                <a:solidFill>
                  <a:schemeClr val="tx1"/>
                </a:solidFill>
              </a:rPr>
              <a:t>People who have been in Wuhan with the last two weeks and who have</a:t>
            </a:r>
          </a:p>
          <a:p>
            <a:r>
              <a:rPr lang="ja-JP" altLang="en-US" sz="2000" dirty="0">
                <a:solidFill>
                  <a:schemeClr val="tx1"/>
                </a:solidFill>
              </a:rPr>
              <a:t>　　① </a:t>
            </a:r>
            <a:r>
              <a:rPr lang="en-US" altLang="ja-JP" sz="2000" dirty="0">
                <a:solidFill>
                  <a:schemeClr val="tx1"/>
                </a:solidFill>
              </a:rPr>
              <a:t>a fever (body temperature over 37.5)</a:t>
            </a:r>
          </a:p>
          <a:p>
            <a:r>
              <a:rPr lang="ja-JP" altLang="en-US" sz="2000" dirty="0">
                <a:solidFill>
                  <a:schemeClr val="tx1"/>
                </a:solidFill>
              </a:rPr>
              <a:t>　　②</a:t>
            </a:r>
            <a:r>
              <a:rPr lang="en-US" altLang="ja-JP" sz="2000" dirty="0">
                <a:solidFill>
                  <a:schemeClr val="tx1"/>
                </a:solidFill>
              </a:rPr>
              <a:t>a cough, phlegm, or a sore throat</a:t>
            </a:r>
          </a:p>
          <a:p>
            <a:r>
              <a:rPr lang="en-US" altLang="ja-JP" sz="2000" dirty="0">
                <a:solidFill>
                  <a:schemeClr val="tx1"/>
                </a:solidFill>
              </a:rPr>
              <a:t>please inform the receptionist.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2" name="サブタイトル 2"/>
          <p:cNvSpPr txBox="1">
            <a:spLocks/>
          </p:cNvSpPr>
          <p:nvPr/>
        </p:nvSpPr>
        <p:spPr>
          <a:xfrm>
            <a:off x="3324" y="7923436"/>
            <a:ext cx="684172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522536" y="1205954"/>
            <a:ext cx="598147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dirty="0">
                <a:solidFill>
                  <a:schemeClr val="tx1"/>
                </a:solidFill>
              </a:rPr>
              <a:t>中国武漢市で、新型コロナウイルスが原因と思われる肺炎が多く発生しています。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578310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193</Words>
  <Application>Microsoft Office PowerPoint</Application>
  <PresentationFormat>画面に合わせる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受診時のお願い 就　诊　须　知 Request to Visiting Patients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受診時のお願い</dc:title>
  <dc:creator>高島　阿里子</dc:creator>
  <cp:lastModifiedBy>toisi01</cp:lastModifiedBy>
  <cp:revision>9</cp:revision>
  <cp:lastPrinted>2020-01-28T02:24:10Z</cp:lastPrinted>
  <dcterms:modified xsi:type="dcterms:W3CDTF">2020-01-28T02:28:19Z</dcterms:modified>
</cp:coreProperties>
</file>