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B"/>
    <a:srgbClr val="C1EFFF"/>
    <a:srgbClr val="85DFFF"/>
    <a:srgbClr val="33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590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02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34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95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32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58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56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56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06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6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15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DE12D-612C-4879-9436-1061A385E44D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3CB56-6BC9-4315-8851-A02A32BD4C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47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65076" y="576182"/>
            <a:ext cx="5760640" cy="72008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kumimoji="1" lang="zh-CN" altLang="en-US" sz="2800" b="1" dirty="0"/>
              <a:t>就</a:t>
            </a:r>
            <a:r>
              <a:rPr kumimoji="1" lang="ja-JP" altLang="en-US" sz="2800" b="1" dirty="0"/>
              <a:t>　</a:t>
            </a:r>
            <a:r>
              <a:rPr kumimoji="1" lang="zh-CN" altLang="en-US" sz="2800" b="1" dirty="0"/>
              <a:t>诊</a:t>
            </a:r>
            <a:r>
              <a:rPr kumimoji="1" lang="ja-JP" altLang="en-US" sz="2800" b="1" dirty="0"/>
              <a:t>　</a:t>
            </a:r>
            <a:r>
              <a:rPr kumimoji="1" lang="zh-CN" altLang="en-US" sz="2800" b="1" dirty="0"/>
              <a:t>须</a:t>
            </a:r>
            <a:r>
              <a:rPr kumimoji="1" lang="ja-JP" altLang="en-US" sz="2800" b="1" dirty="0"/>
              <a:t>　</a:t>
            </a:r>
            <a:r>
              <a:rPr kumimoji="1" lang="zh-CN" altLang="en-US" sz="2800" b="1" dirty="0"/>
              <a:t>知</a:t>
            </a:r>
            <a:endParaRPr kumimoji="1" lang="ja-JP" altLang="en-US" sz="28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43868" y="6355544"/>
            <a:ext cx="6008166" cy="792088"/>
          </a:xfrm>
        </p:spPr>
        <p:txBody>
          <a:bodyPr>
            <a:noAutofit/>
          </a:bodyPr>
          <a:lstStyle/>
          <a:p>
            <a:pPr algn="l"/>
            <a:r>
              <a:rPr kumimoji="1" lang="zh-CN" altLang="en-US" sz="2800" dirty="0">
                <a:solidFill>
                  <a:schemeClr val="tx1"/>
                </a:solidFill>
              </a:rPr>
              <a:t>有发烧、咳嗽症状的患者请佩戴口罩。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1340768" y="7740352"/>
            <a:ext cx="410445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u="sng" dirty="0">
                <a:solidFill>
                  <a:schemeClr val="tx1"/>
                </a:solidFill>
              </a:rPr>
              <a:t>〇〇〇医院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3324" y="3498414"/>
            <a:ext cx="6867624" cy="2016224"/>
          </a:xfrm>
          <a:prstGeom prst="rect">
            <a:avLst/>
          </a:prstGeom>
          <a:solidFill>
            <a:srgbClr val="FF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u="sng" dirty="0">
                <a:solidFill>
                  <a:schemeClr val="tx1"/>
                </a:solidFill>
              </a:rPr>
              <a:t>近</a:t>
            </a:r>
            <a:r>
              <a:rPr lang="en-US" altLang="zh-CN" sz="2800" b="1" u="sng" dirty="0">
                <a:solidFill>
                  <a:schemeClr val="tx1"/>
                </a:solidFill>
              </a:rPr>
              <a:t>2</a:t>
            </a:r>
            <a:r>
              <a:rPr lang="zh-CN" altLang="en-US" sz="2800" b="1" u="sng" dirty="0">
                <a:solidFill>
                  <a:schemeClr val="tx1"/>
                </a:solidFill>
              </a:rPr>
              <a:t>周内去过</a:t>
            </a:r>
            <a:r>
              <a:rPr kumimoji="1" lang="zh-CN" altLang="en-US" sz="2800" b="1" u="sng" dirty="0">
                <a:solidFill>
                  <a:srgbClr val="FF0000"/>
                </a:solidFill>
              </a:rPr>
              <a:t>武汉市，</a:t>
            </a:r>
            <a:r>
              <a:rPr lang="zh-CN" altLang="en-US" sz="2800" dirty="0">
                <a:solidFill>
                  <a:schemeClr val="tx1"/>
                </a:solidFill>
              </a:rPr>
              <a:t>并有如下症状的患者，请到前台予以告知。</a:t>
            </a:r>
            <a:endParaRPr kumimoji="1" lang="en-US" altLang="ja-JP" sz="2800" dirty="0">
              <a:solidFill>
                <a:schemeClr val="tx1"/>
              </a:solidFill>
            </a:endParaRPr>
          </a:p>
          <a:p>
            <a:r>
              <a:rPr lang="ja-JP" altLang="en-US" sz="2800" dirty="0">
                <a:solidFill>
                  <a:schemeClr val="tx1"/>
                </a:solidFill>
              </a:rPr>
              <a:t>　　</a:t>
            </a:r>
            <a:r>
              <a:rPr lang="ja-JP" altLang="en-US" sz="2800" b="1" u="sng" dirty="0">
                <a:solidFill>
                  <a:schemeClr val="tx1"/>
                </a:solidFill>
              </a:rPr>
              <a:t>①</a:t>
            </a:r>
            <a:r>
              <a:rPr lang="zh-CN" altLang="en-US" sz="2800" b="1" u="sng" dirty="0">
                <a:solidFill>
                  <a:schemeClr val="tx1"/>
                </a:solidFill>
              </a:rPr>
              <a:t>发烧</a:t>
            </a:r>
            <a:r>
              <a:rPr lang="ja-JP" altLang="en-US" sz="2800" b="1" u="sng" dirty="0">
                <a:solidFill>
                  <a:schemeClr val="tx1"/>
                </a:solidFill>
              </a:rPr>
              <a:t>（</a:t>
            </a:r>
            <a:r>
              <a:rPr lang="en-US" altLang="ja-JP" sz="2800" b="1" u="sng" dirty="0">
                <a:solidFill>
                  <a:schemeClr val="tx1"/>
                </a:solidFill>
              </a:rPr>
              <a:t>37.5</a:t>
            </a:r>
            <a:r>
              <a:rPr lang="ja-JP" altLang="en-US" sz="2800" b="1" u="sng" dirty="0">
                <a:solidFill>
                  <a:schemeClr val="tx1"/>
                </a:solidFill>
              </a:rPr>
              <a:t>℃以上）</a:t>
            </a:r>
            <a:endParaRPr lang="en-US" altLang="ja-JP" sz="2800" b="1" u="sng" dirty="0">
              <a:solidFill>
                <a:schemeClr val="tx1"/>
              </a:solidFill>
            </a:endParaRPr>
          </a:p>
          <a:p>
            <a:r>
              <a:rPr kumimoji="1" lang="ja-JP" altLang="en-US" sz="2800" dirty="0">
                <a:solidFill>
                  <a:schemeClr val="tx1"/>
                </a:solidFill>
              </a:rPr>
              <a:t>　　</a:t>
            </a:r>
            <a:r>
              <a:rPr kumimoji="1" lang="ja-JP" altLang="en-US" sz="2800" b="1" u="sng" dirty="0">
                <a:solidFill>
                  <a:schemeClr val="tx1"/>
                </a:solidFill>
              </a:rPr>
              <a:t>②</a:t>
            </a:r>
            <a:r>
              <a:rPr kumimoji="1" lang="zh-CN" altLang="en-US" sz="2800" b="1" u="sng" dirty="0">
                <a:solidFill>
                  <a:schemeClr val="tx1"/>
                </a:solidFill>
              </a:rPr>
              <a:t>咳嗽、多痰</a:t>
            </a:r>
            <a:r>
              <a:rPr kumimoji="1" lang="ja-JP" altLang="en-US" sz="2800" b="1" u="sng" dirty="0" err="1">
                <a:solidFill>
                  <a:schemeClr val="tx1"/>
                </a:solidFill>
              </a:rPr>
              <a:t>、</a:t>
            </a:r>
            <a:r>
              <a:rPr kumimoji="1" lang="zh-CN" altLang="en-US" sz="2800" b="1" u="sng" dirty="0">
                <a:solidFill>
                  <a:schemeClr val="tx1"/>
                </a:solidFill>
              </a:rPr>
              <a:t>咽喉疼痛</a:t>
            </a:r>
            <a:endParaRPr kumimoji="1" lang="en-US" altLang="ja-JP" sz="2800" b="1" u="sng" dirty="0">
              <a:solidFill>
                <a:schemeClr val="tx1"/>
              </a:solidFill>
            </a:endParaRPr>
          </a:p>
        </p:txBody>
      </p:sp>
      <p:sp>
        <p:nvSpPr>
          <p:cNvPr id="13" name="サブタイトル 2"/>
          <p:cNvSpPr txBox="1">
            <a:spLocks/>
          </p:cNvSpPr>
          <p:nvPr/>
        </p:nvSpPr>
        <p:spPr>
          <a:xfrm>
            <a:off x="570558" y="1939146"/>
            <a:ext cx="5981476" cy="1030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ja-JP" sz="2800" dirty="0"/>
              <a:t>中国湖北省武汉市爆发了</a:t>
            </a:r>
            <a:r>
              <a:rPr lang="zh-CN" altLang="en-US" sz="2800" dirty="0"/>
              <a:t>由</a:t>
            </a:r>
            <a:r>
              <a:rPr lang="zh-CN" altLang="ja-JP" sz="2800" dirty="0"/>
              <a:t>新型冠状病毒</a:t>
            </a:r>
            <a:r>
              <a:rPr lang="zh-CN" altLang="en-US" sz="2800" dirty="0"/>
              <a:t>引起</a:t>
            </a:r>
            <a:r>
              <a:rPr lang="zh-CN" altLang="ja-JP" sz="2800" dirty="0"/>
              <a:t>的肺炎。</a:t>
            </a:r>
            <a:endParaRPr lang="ja-JP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310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52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就　诊　须　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受診時のお願い</dc:title>
  <dc:creator>高木　優</dc:creator>
  <cp:lastModifiedBy>toisi01</cp:lastModifiedBy>
  <cp:revision>8</cp:revision>
  <cp:lastPrinted>2020-01-28T02:02:14Z</cp:lastPrinted>
  <dcterms:modified xsi:type="dcterms:W3CDTF">2020-01-28T02:02:54Z</dcterms:modified>
</cp:coreProperties>
</file>