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AB"/>
    <a:srgbClr val="C1EFFF"/>
    <a:srgbClr val="85DFFF"/>
    <a:srgbClr val="33C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1590" y="9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E12D-612C-4879-9436-1061A385E44D}" type="datetimeFigureOut">
              <a:rPr kumimoji="1" lang="ja-JP" altLang="en-US" smtClean="0"/>
              <a:t>2020/1/28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3CB56-6BC9-4315-8851-A02A32BD4C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5029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E12D-612C-4879-9436-1061A385E44D}" type="datetimeFigureOut">
              <a:rPr kumimoji="1" lang="ja-JP" altLang="en-US" smtClean="0"/>
              <a:t>2020/1/28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3CB56-6BC9-4315-8851-A02A32BD4C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5341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E12D-612C-4879-9436-1061A385E44D}" type="datetimeFigureOut">
              <a:rPr kumimoji="1" lang="ja-JP" altLang="en-US" smtClean="0"/>
              <a:t>2020/1/28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3CB56-6BC9-4315-8851-A02A32BD4C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1955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E12D-612C-4879-9436-1061A385E44D}" type="datetimeFigureOut">
              <a:rPr kumimoji="1" lang="ja-JP" altLang="en-US" smtClean="0"/>
              <a:t>2020/1/28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3CB56-6BC9-4315-8851-A02A32BD4C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8325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E12D-612C-4879-9436-1061A385E44D}" type="datetimeFigureOut">
              <a:rPr kumimoji="1" lang="ja-JP" altLang="en-US" smtClean="0"/>
              <a:t>2020/1/28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3CB56-6BC9-4315-8851-A02A32BD4C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7583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E12D-612C-4879-9436-1061A385E44D}" type="datetimeFigureOut">
              <a:rPr kumimoji="1" lang="ja-JP" altLang="en-US" smtClean="0"/>
              <a:t>2020/1/28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3CB56-6BC9-4315-8851-A02A32BD4C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7561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E12D-612C-4879-9436-1061A385E44D}" type="datetimeFigureOut">
              <a:rPr kumimoji="1" lang="ja-JP" altLang="en-US" smtClean="0"/>
              <a:t>2020/1/28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3CB56-6BC9-4315-8851-A02A32BD4C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6564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E12D-612C-4879-9436-1061A385E44D}" type="datetimeFigureOut">
              <a:rPr kumimoji="1" lang="ja-JP" altLang="en-US" smtClean="0"/>
              <a:t>2020/1/28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3CB56-6BC9-4315-8851-A02A32BD4C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109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E12D-612C-4879-9436-1061A385E44D}" type="datetimeFigureOut">
              <a:rPr kumimoji="1" lang="ja-JP" altLang="en-US" smtClean="0"/>
              <a:t>2020/1/28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3CB56-6BC9-4315-8851-A02A32BD4C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4069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E12D-612C-4879-9436-1061A385E44D}" type="datetimeFigureOut">
              <a:rPr kumimoji="1" lang="ja-JP" altLang="en-US" smtClean="0"/>
              <a:t>2020/1/28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3CB56-6BC9-4315-8851-A02A32BD4C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6673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E12D-612C-4879-9436-1061A385E44D}" type="datetimeFigureOut">
              <a:rPr kumimoji="1" lang="ja-JP" altLang="en-US" smtClean="0"/>
              <a:t>2020/1/28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3CB56-6BC9-4315-8851-A02A32BD4C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2153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0DE12D-612C-4879-9436-1061A385E44D}" type="datetimeFigureOut">
              <a:rPr kumimoji="1" lang="ja-JP" altLang="en-US" smtClean="0"/>
              <a:t>2020/1/28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3CB56-6BC9-4315-8851-A02A32BD4C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1470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84796" y="798613"/>
            <a:ext cx="5760640" cy="72008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kumimoji="1" lang="en-US" altLang="ja-JP" sz="2800" dirty="0"/>
              <a:t>Request to Visiting Patients</a:t>
            </a:r>
            <a:endParaRPr kumimoji="1" lang="ja-JP" altLang="en-US" sz="2800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543868" y="6355544"/>
            <a:ext cx="6008166" cy="792088"/>
          </a:xfrm>
        </p:spPr>
        <p:txBody>
          <a:bodyPr>
            <a:noAutofit/>
          </a:bodyPr>
          <a:lstStyle/>
          <a:p>
            <a:pPr algn="l"/>
            <a:r>
              <a:rPr kumimoji="1" lang="en-US" altLang="ja-JP" sz="2800" dirty="0">
                <a:solidFill>
                  <a:schemeClr val="tx1"/>
                </a:solidFill>
              </a:rPr>
              <a:t>Please wear a mask if you have a fever or a cough.</a:t>
            </a:r>
            <a:endParaRPr kumimoji="1" lang="ja-JP" altLang="en-US" sz="2800" dirty="0">
              <a:solidFill>
                <a:schemeClr val="tx1"/>
              </a:solidFill>
            </a:endParaRPr>
          </a:p>
        </p:txBody>
      </p:sp>
      <p:sp>
        <p:nvSpPr>
          <p:cNvPr id="4" name="サブタイトル 2"/>
          <p:cNvSpPr txBox="1">
            <a:spLocks/>
          </p:cNvSpPr>
          <p:nvPr/>
        </p:nvSpPr>
        <p:spPr>
          <a:xfrm>
            <a:off x="1570968" y="7460932"/>
            <a:ext cx="3706440" cy="925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800" u="sng" dirty="0">
                <a:solidFill>
                  <a:schemeClr val="tx1"/>
                </a:solidFill>
              </a:rPr>
              <a:t>○○</a:t>
            </a:r>
            <a:r>
              <a:rPr lang="en-US" altLang="ja-JP" sz="2800" u="sng" dirty="0">
                <a:solidFill>
                  <a:schemeClr val="tx1"/>
                </a:solidFill>
              </a:rPr>
              <a:t> Hospital</a:t>
            </a:r>
            <a:endParaRPr lang="ja-JP" altLang="en-US" sz="2800" u="sng" dirty="0">
              <a:solidFill>
                <a:schemeClr val="tx1"/>
              </a:solidFill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3324" y="3498414"/>
            <a:ext cx="6867624" cy="2016224"/>
          </a:xfrm>
          <a:prstGeom prst="rect">
            <a:avLst/>
          </a:prstGeom>
          <a:solidFill>
            <a:srgbClr val="FF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2800" b="1" u="sng" dirty="0">
                <a:solidFill>
                  <a:schemeClr val="tx1"/>
                </a:solidFill>
              </a:rPr>
              <a:t>People who have been in </a:t>
            </a:r>
            <a:r>
              <a:rPr lang="en-US" altLang="ja-JP" sz="2800" b="1" u="sng" dirty="0">
                <a:solidFill>
                  <a:srgbClr val="FF0000"/>
                </a:solidFill>
              </a:rPr>
              <a:t>Wuhan</a:t>
            </a:r>
            <a:r>
              <a:rPr lang="en-US" altLang="ja-JP" sz="2800" b="1" u="sng" dirty="0">
                <a:solidFill>
                  <a:schemeClr val="tx1"/>
                </a:solidFill>
              </a:rPr>
              <a:t> with the last two weeks and who have</a:t>
            </a:r>
            <a:endParaRPr kumimoji="1" lang="en-US" altLang="ja-JP" sz="2800" dirty="0">
              <a:solidFill>
                <a:schemeClr val="tx1"/>
              </a:solidFill>
            </a:endParaRPr>
          </a:p>
          <a:p>
            <a:r>
              <a:rPr lang="ja-JP" altLang="en-US" sz="2800" dirty="0">
                <a:solidFill>
                  <a:schemeClr val="tx1"/>
                </a:solidFill>
              </a:rPr>
              <a:t>　　</a:t>
            </a:r>
            <a:r>
              <a:rPr lang="ja-JP" altLang="en-US" sz="2800" b="1" u="sng" dirty="0">
                <a:solidFill>
                  <a:schemeClr val="tx1"/>
                </a:solidFill>
              </a:rPr>
              <a:t>① </a:t>
            </a:r>
            <a:r>
              <a:rPr lang="en-US" altLang="ja-JP" sz="2800" b="1" u="sng" dirty="0">
                <a:solidFill>
                  <a:schemeClr val="tx1"/>
                </a:solidFill>
              </a:rPr>
              <a:t>a fever (body temperature over 37.5)</a:t>
            </a:r>
          </a:p>
          <a:p>
            <a:r>
              <a:rPr kumimoji="1" lang="ja-JP" altLang="en-US" sz="2800" dirty="0">
                <a:solidFill>
                  <a:schemeClr val="tx1"/>
                </a:solidFill>
              </a:rPr>
              <a:t>　　</a:t>
            </a:r>
            <a:r>
              <a:rPr kumimoji="1" lang="ja-JP" altLang="en-US" sz="2800" b="1" u="sng" dirty="0">
                <a:solidFill>
                  <a:schemeClr val="tx1"/>
                </a:solidFill>
              </a:rPr>
              <a:t>②</a:t>
            </a:r>
            <a:r>
              <a:rPr kumimoji="1" lang="en-US" altLang="ja-JP" sz="2800" b="1" u="sng" dirty="0">
                <a:solidFill>
                  <a:schemeClr val="tx1"/>
                </a:solidFill>
              </a:rPr>
              <a:t>a cough, phlegm, or a sore throat</a:t>
            </a:r>
          </a:p>
          <a:p>
            <a:r>
              <a:rPr lang="en-US" altLang="ja-JP" sz="2800" dirty="0">
                <a:solidFill>
                  <a:schemeClr val="tx1"/>
                </a:solidFill>
              </a:rPr>
              <a:t>please inform </a:t>
            </a:r>
            <a:r>
              <a:rPr lang="en-US" altLang="ja-JP" sz="2800">
                <a:solidFill>
                  <a:schemeClr val="tx1"/>
                </a:solidFill>
              </a:rPr>
              <a:t>the receptionist.</a:t>
            </a:r>
            <a:endParaRPr kumimoji="1" lang="ja-JP" altLang="en-US" sz="2800" dirty="0">
              <a:solidFill>
                <a:schemeClr val="tx1"/>
              </a:solidFill>
            </a:endParaRPr>
          </a:p>
        </p:txBody>
      </p:sp>
      <p:sp>
        <p:nvSpPr>
          <p:cNvPr id="12" name="サブタイトル 2"/>
          <p:cNvSpPr txBox="1">
            <a:spLocks/>
          </p:cNvSpPr>
          <p:nvPr/>
        </p:nvSpPr>
        <p:spPr>
          <a:xfrm>
            <a:off x="3324" y="7923436"/>
            <a:ext cx="684172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ja-JP" altLang="en-US" sz="2800" dirty="0">
              <a:solidFill>
                <a:schemeClr val="tx1"/>
              </a:solidFill>
            </a:endParaRPr>
          </a:p>
        </p:txBody>
      </p:sp>
      <p:sp>
        <p:nvSpPr>
          <p:cNvPr id="13" name="サブタイトル 2"/>
          <p:cNvSpPr txBox="1">
            <a:spLocks/>
          </p:cNvSpPr>
          <p:nvPr/>
        </p:nvSpPr>
        <p:spPr>
          <a:xfrm>
            <a:off x="570558" y="1939146"/>
            <a:ext cx="5981476" cy="7920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2800" dirty="0">
                <a:solidFill>
                  <a:schemeClr val="tx1"/>
                </a:solidFill>
              </a:rPr>
              <a:t>There have been many cases of pneumonia originating from a new coronavirus in Wuhan, China.</a:t>
            </a:r>
            <a:endParaRPr lang="ja-JP" alt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83106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79</Words>
  <Application>Microsoft Office PowerPoint</Application>
  <PresentationFormat>画面に合わせる (4:3)</PresentationFormat>
  <Paragraphs>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​​テーマ</vt:lpstr>
      <vt:lpstr>Request to Visiting Patients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受診時のお願い</dc:title>
  <dc:creator>グラセ　マチユ</dc:creator>
  <cp:lastModifiedBy>toisi01</cp:lastModifiedBy>
  <cp:revision>10</cp:revision>
  <cp:lastPrinted>2020-01-27T23:45:29Z</cp:lastPrinted>
  <dcterms:modified xsi:type="dcterms:W3CDTF">2020-01-28T02:03:54Z</dcterms:modified>
</cp:coreProperties>
</file>