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B"/>
    <a:srgbClr val="C1EFFF"/>
    <a:srgbClr val="85DFFF"/>
    <a:srgbClr val="33C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2316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02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341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95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832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58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561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6564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0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069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67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153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47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43868" y="0"/>
            <a:ext cx="5760640" cy="72008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kumimoji="1" lang="ja-JP" altLang="en-US" sz="4000" dirty="0"/>
              <a:t>受診時の</a:t>
            </a:r>
            <a:r>
              <a:rPr lang="ja-JP" altLang="en-US" sz="4000" dirty="0"/>
              <a:t>お願い</a:t>
            </a:r>
            <a:endParaRPr kumimoji="1" lang="ja-JP" altLang="en-US" sz="4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17873" y="7082570"/>
            <a:ext cx="4812630" cy="792088"/>
          </a:xfrm>
        </p:spPr>
        <p:txBody>
          <a:bodyPr>
            <a:noAutofit/>
          </a:bodyPr>
          <a:lstStyle/>
          <a:p>
            <a:pPr algn="l"/>
            <a:r>
              <a:rPr kumimoji="1" lang="ja-JP" altLang="en-US" sz="2400" b="1" dirty="0">
                <a:solidFill>
                  <a:srgbClr val="FF0000"/>
                </a:solidFill>
              </a:rPr>
              <a:t>発熱や咳のある方は、マスクの着用をお願いします。</a:t>
            </a: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2535474" y="8682956"/>
            <a:ext cx="2348880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>
                <a:solidFill>
                  <a:schemeClr val="tx1"/>
                </a:solidFill>
              </a:rPr>
              <a:t>○○病院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-9624" y="2699792"/>
            <a:ext cx="6867624" cy="4032448"/>
          </a:xfrm>
          <a:prstGeom prst="rect">
            <a:avLst/>
          </a:prstGeom>
          <a:solidFill>
            <a:srgbClr val="FF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3200" b="1" u="sng" dirty="0">
                <a:solidFill>
                  <a:schemeClr val="tx1"/>
                </a:solidFill>
              </a:rPr>
              <a:t>2</a:t>
            </a:r>
            <a:r>
              <a:rPr lang="ja-JP" altLang="en-US" sz="3200" b="1" u="sng" dirty="0">
                <a:solidFill>
                  <a:schemeClr val="tx1"/>
                </a:solidFill>
              </a:rPr>
              <a:t>週間以内に</a:t>
            </a:r>
            <a:r>
              <a:rPr kumimoji="1" lang="ja-JP" altLang="en-US" sz="3200" b="1" u="sng" dirty="0">
                <a:solidFill>
                  <a:srgbClr val="FF0000"/>
                </a:solidFill>
              </a:rPr>
              <a:t>武漢市</a:t>
            </a:r>
            <a:r>
              <a:rPr kumimoji="1" lang="ja-JP" altLang="en-US" sz="3200" b="1" u="sng" dirty="0">
                <a:solidFill>
                  <a:schemeClr val="tx1"/>
                </a:solidFill>
              </a:rPr>
              <a:t>に滞在歴</a:t>
            </a:r>
            <a:r>
              <a:rPr kumimoji="1" lang="ja-JP" altLang="en-US" sz="2800" dirty="0">
                <a:solidFill>
                  <a:schemeClr val="tx1"/>
                </a:solidFill>
              </a:rPr>
              <a:t>があり、</a:t>
            </a:r>
            <a:endParaRPr kumimoji="1" lang="en-US" altLang="ja-JP" sz="2800" dirty="0">
              <a:solidFill>
                <a:schemeClr val="tx1"/>
              </a:solidFill>
            </a:endParaRPr>
          </a:p>
          <a:p>
            <a:r>
              <a:rPr lang="ja-JP" altLang="en-US" sz="2800" dirty="0">
                <a:solidFill>
                  <a:schemeClr val="tx1"/>
                </a:solidFill>
              </a:rPr>
              <a:t>　　</a:t>
            </a:r>
            <a:r>
              <a:rPr lang="ja-JP" altLang="en-US" sz="3200" b="1" u="sng" dirty="0">
                <a:solidFill>
                  <a:schemeClr val="tx1"/>
                </a:solidFill>
              </a:rPr>
              <a:t>①発熱（</a:t>
            </a:r>
            <a:r>
              <a:rPr lang="en-US" altLang="ja-JP" sz="3200" b="1" u="sng" dirty="0">
                <a:solidFill>
                  <a:schemeClr val="tx1"/>
                </a:solidFill>
              </a:rPr>
              <a:t>37.5</a:t>
            </a:r>
            <a:r>
              <a:rPr lang="ja-JP" altLang="en-US" sz="3200" b="1" u="sng" dirty="0">
                <a:solidFill>
                  <a:schemeClr val="tx1"/>
                </a:solidFill>
              </a:rPr>
              <a:t>℃以上）</a:t>
            </a:r>
            <a:endParaRPr lang="en-US" altLang="ja-JP" sz="3200" b="1" u="sng" dirty="0">
              <a:solidFill>
                <a:schemeClr val="tx1"/>
              </a:solidFill>
            </a:endParaRPr>
          </a:p>
          <a:p>
            <a:r>
              <a:rPr kumimoji="1" lang="ja-JP" altLang="en-US" sz="2800" dirty="0">
                <a:solidFill>
                  <a:schemeClr val="tx1"/>
                </a:solidFill>
              </a:rPr>
              <a:t>　　</a:t>
            </a:r>
            <a:r>
              <a:rPr kumimoji="1" lang="ja-JP" altLang="en-US" sz="3200" b="1" u="sng" dirty="0">
                <a:solidFill>
                  <a:schemeClr val="tx1"/>
                </a:solidFill>
              </a:rPr>
              <a:t>②咳、痰、のどの痛み</a:t>
            </a:r>
            <a:endParaRPr kumimoji="1" lang="en-US" altLang="ja-JP" sz="3200" b="1" u="sng" dirty="0">
              <a:solidFill>
                <a:schemeClr val="tx1"/>
              </a:solidFill>
            </a:endParaRPr>
          </a:p>
          <a:p>
            <a:r>
              <a:rPr lang="ja-JP" altLang="en-US" sz="2800" dirty="0">
                <a:solidFill>
                  <a:schemeClr val="tx1"/>
                </a:solidFill>
              </a:rPr>
              <a:t>のある方は、すぐに受付にお申し出ください。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12" name="サブタイトル 2"/>
          <p:cNvSpPr txBox="1">
            <a:spLocks/>
          </p:cNvSpPr>
          <p:nvPr/>
        </p:nvSpPr>
        <p:spPr>
          <a:xfrm>
            <a:off x="289050" y="7895692"/>
            <a:ext cx="684172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3" name="サブタイトル 2"/>
          <p:cNvSpPr txBox="1">
            <a:spLocks/>
          </p:cNvSpPr>
          <p:nvPr/>
        </p:nvSpPr>
        <p:spPr>
          <a:xfrm>
            <a:off x="543868" y="852264"/>
            <a:ext cx="5981476" cy="1415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dirty="0">
                <a:solidFill>
                  <a:schemeClr val="tx1"/>
                </a:solidFill>
              </a:rPr>
              <a:t>中国武漢市で、新型コロナウイルスが原因と思われる肺炎が多く発生しています。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578310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81</Words>
  <Application>Microsoft Office PowerPoint</Application>
  <PresentationFormat>画面に合わせる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​​テーマ</vt:lpstr>
      <vt:lpstr>受診時のお願い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受診時のお願い</dc:title>
  <dc:creator>高島　阿里子</dc:creator>
  <cp:lastModifiedBy>toisi01</cp:lastModifiedBy>
  <cp:revision>5</cp:revision>
  <dcterms:modified xsi:type="dcterms:W3CDTF">2020-01-28T02:44:27Z</dcterms:modified>
</cp:coreProperties>
</file>